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9" r:id="rId15"/>
    <p:sldId id="268"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4674"/>
  </p:normalViewPr>
  <p:slideViewPr>
    <p:cSldViewPr snapToGrid="0" snapToObjects="1">
      <p:cViewPr varScale="1">
        <p:scale>
          <a:sx n="82" d="100"/>
          <a:sy n="82" d="100"/>
        </p:scale>
        <p:origin x="95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New format For Paper 3</a:t>
            </a:r>
          </a:p>
        </p:txBody>
      </p:sp>
      <p:sp>
        <p:nvSpPr>
          <p:cNvPr id="3" name="Subtitle 2"/>
          <p:cNvSpPr>
            <a:spLocks noGrp="1"/>
          </p:cNvSpPr>
          <p:nvPr>
            <p:ph type="subTitle" idx="1"/>
          </p:nvPr>
        </p:nvSpPr>
        <p:spPr/>
        <p:txBody>
          <a:bodyPr/>
          <a:lstStyle/>
          <a:p>
            <a:r>
              <a:rPr lang="en-US" dirty="0"/>
              <a:t>By: Joseph Lawless, Jan Fic, and Sandy Crihfield</a:t>
            </a:r>
          </a:p>
        </p:txBody>
      </p:sp>
    </p:spTree>
    <p:extLst>
      <p:ext uri="{BB962C8B-B14F-4D97-AF65-F5344CB8AC3E}">
        <p14:creationId xmlns:p14="http://schemas.microsoft.com/office/powerpoint/2010/main" val="1549923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a Presentation </a:t>
            </a:r>
          </a:p>
        </p:txBody>
      </p:sp>
      <p:pic>
        <p:nvPicPr>
          <p:cNvPr id="4" name="Picture 3"/>
          <p:cNvPicPr>
            <a:picLocks noChangeAspect="1"/>
          </p:cNvPicPr>
          <p:nvPr/>
        </p:nvPicPr>
        <p:blipFill>
          <a:blip r:embed="rId2"/>
          <a:stretch>
            <a:fillRect/>
          </a:stretch>
        </p:blipFill>
        <p:spPr>
          <a:xfrm>
            <a:off x="1876198" y="2285741"/>
            <a:ext cx="4218214" cy="2362200"/>
          </a:xfrm>
          <a:prstGeom prst="rect">
            <a:avLst/>
          </a:prstGeom>
        </p:spPr>
      </p:pic>
      <p:pic>
        <p:nvPicPr>
          <p:cNvPr id="5" name="Picture 4"/>
          <p:cNvPicPr>
            <a:picLocks noChangeAspect="1"/>
          </p:cNvPicPr>
          <p:nvPr/>
        </p:nvPicPr>
        <p:blipFill>
          <a:blip r:embed="rId3"/>
          <a:stretch>
            <a:fillRect/>
          </a:stretch>
        </p:blipFill>
        <p:spPr>
          <a:xfrm>
            <a:off x="7174688" y="452794"/>
            <a:ext cx="4292600" cy="4292600"/>
          </a:xfrm>
          <a:prstGeom prst="rect">
            <a:avLst/>
          </a:prstGeom>
        </p:spPr>
      </p:pic>
      <p:sp>
        <p:nvSpPr>
          <p:cNvPr id="6" name="Content Placeholder 2">
            <a:extLst>
              <a:ext uri="{FF2B5EF4-FFF2-40B4-BE49-F238E27FC236}">
                <a16:creationId xmlns:a16="http://schemas.microsoft.com/office/drawing/2014/main" id="{5A9A6306-4B73-414D-B607-28CD5F0D45BB}"/>
              </a:ext>
            </a:extLst>
          </p:cNvPr>
          <p:cNvSpPr>
            <a:spLocks noGrp="1"/>
          </p:cNvSpPr>
          <p:nvPr>
            <p:ph idx="1"/>
          </p:nvPr>
        </p:nvSpPr>
        <p:spPr>
          <a:xfrm>
            <a:off x="1141413" y="4814596"/>
            <a:ext cx="9905998" cy="976604"/>
          </a:xfrm>
        </p:spPr>
        <p:txBody>
          <a:bodyPr/>
          <a:lstStyle/>
          <a:p>
            <a:r>
              <a:rPr lang="en-US" dirty="0"/>
              <a:t>Make sure your team mate keeps time for you so you do not go over 8 minutes.  Record with your phone is you did not pre-write your transcript.</a:t>
            </a:r>
          </a:p>
        </p:txBody>
      </p:sp>
    </p:spTree>
    <p:extLst>
      <p:ext uri="{BB962C8B-B14F-4D97-AF65-F5344CB8AC3E}">
        <p14:creationId xmlns:p14="http://schemas.microsoft.com/office/powerpoint/2010/main" val="1578981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Preparation clues </a:t>
            </a:r>
          </a:p>
        </p:txBody>
      </p:sp>
      <p:sp>
        <p:nvSpPr>
          <p:cNvPr id="3" name="Content Placeholder 2"/>
          <p:cNvSpPr>
            <a:spLocks noGrp="1"/>
          </p:cNvSpPr>
          <p:nvPr>
            <p:ph idx="1"/>
          </p:nvPr>
        </p:nvSpPr>
        <p:spPr>
          <a:xfrm>
            <a:off x="964132" y="4926563"/>
            <a:ext cx="9905998" cy="1685731"/>
          </a:xfrm>
        </p:spPr>
        <p:txBody>
          <a:bodyPr/>
          <a:lstStyle/>
          <a:p>
            <a:r>
              <a:rPr lang="en-US" dirty="0"/>
              <a:t>Be passionate!  It is not a paper 2.  own your topic.  Sound like your actually care about the topic.  Talk to your audience.  Know the material.</a:t>
            </a:r>
          </a:p>
        </p:txBody>
      </p:sp>
      <p:pic>
        <p:nvPicPr>
          <p:cNvPr id="5" name="Picture 4"/>
          <p:cNvPicPr>
            <a:picLocks noChangeAspect="1"/>
          </p:cNvPicPr>
          <p:nvPr/>
        </p:nvPicPr>
        <p:blipFill>
          <a:blip r:embed="rId2"/>
          <a:stretch>
            <a:fillRect/>
          </a:stretch>
        </p:blipFill>
        <p:spPr>
          <a:xfrm>
            <a:off x="6261618" y="1729274"/>
            <a:ext cx="4089400" cy="3067050"/>
          </a:xfrm>
          <a:prstGeom prst="rect">
            <a:avLst/>
          </a:prstGeom>
        </p:spPr>
      </p:pic>
    </p:spTree>
    <p:extLst>
      <p:ext uri="{BB962C8B-B14F-4D97-AF65-F5344CB8AC3E}">
        <p14:creationId xmlns:p14="http://schemas.microsoft.com/office/powerpoint/2010/main" val="193658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PowerPoint and Dialogue </a:t>
            </a:r>
          </a:p>
        </p:txBody>
      </p:sp>
      <p:sp>
        <p:nvSpPr>
          <p:cNvPr id="3" name="Content Placeholder 2"/>
          <p:cNvSpPr>
            <a:spLocks noGrp="1"/>
          </p:cNvSpPr>
          <p:nvPr>
            <p:ph idx="1"/>
          </p:nvPr>
        </p:nvSpPr>
        <p:spPr/>
        <p:txBody>
          <a:bodyPr/>
          <a:lstStyle/>
          <a:p>
            <a:r>
              <a:rPr lang="en-US" dirty="0"/>
              <a:t>The PowerPoint should be an important  part of your presentation.  Refer to it.  It is not a pretty background.  Make sure you are </a:t>
            </a:r>
            <a:r>
              <a:rPr lang="en-US" b="1" dirty="0">
                <a:solidFill>
                  <a:srgbClr val="FFFF00"/>
                </a:solidFill>
              </a:rPr>
              <a:t>analyzing and evaluating </a:t>
            </a:r>
            <a:r>
              <a:rPr lang="en-US" dirty="0"/>
              <a:t>your material.  That is where the points are.</a:t>
            </a:r>
          </a:p>
        </p:txBody>
      </p:sp>
      <p:pic>
        <p:nvPicPr>
          <p:cNvPr id="4" name="Picture 3"/>
          <p:cNvPicPr>
            <a:picLocks noChangeAspect="1"/>
          </p:cNvPicPr>
          <p:nvPr/>
        </p:nvPicPr>
        <p:blipFill>
          <a:blip r:embed="rId2"/>
          <a:stretch>
            <a:fillRect/>
          </a:stretch>
        </p:blipFill>
        <p:spPr>
          <a:xfrm>
            <a:off x="9080500" y="609600"/>
            <a:ext cx="2857500" cy="2857500"/>
          </a:xfrm>
          <a:prstGeom prst="rect">
            <a:avLst/>
          </a:prstGeom>
        </p:spPr>
      </p:pic>
    </p:spTree>
    <p:extLst>
      <p:ext uri="{BB962C8B-B14F-4D97-AF65-F5344CB8AC3E}">
        <p14:creationId xmlns:p14="http://schemas.microsoft.com/office/powerpoint/2010/main" val="45528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E8783-2CA8-479E-AD46-9C358AAB839A}"/>
              </a:ext>
            </a:extLst>
          </p:cNvPr>
          <p:cNvSpPr>
            <a:spLocks noGrp="1"/>
          </p:cNvSpPr>
          <p:nvPr>
            <p:ph type="title"/>
          </p:nvPr>
        </p:nvSpPr>
        <p:spPr/>
        <p:txBody>
          <a:bodyPr/>
          <a:lstStyle/>
          <a:p>
            <a:r>
              <a:rPr lang="en-US" dirty="0"/>
              <a:t>Practice the presentation </a:t>
            </a:r>
          </a:p>
        </p:txBody>
      </p:sp>
      <p:sp>
        <p:nvSpPr>
          <p:cNvPr id="3" name="Content Placeholder 2">
            <a:extLst>
              <a:ext uri="{FF2B5EF4-FFF2-40B4-BE49-F238E27FC236}">
                <a16:creationId xmlns:a16="http://schemas.microsoft.com/office/drawing/2014/main" id="{42C5792B-95C2-4399-A21A-3055F09461CB}"/>
              </a:ext>
            </a:extLst>
          </p:cNvPr>
          <p:cNvSpPr>
            <a:spLocks noGrp="1"/>
          </p:cNvSpPr>
          <p:nvPr>
            <p:ph idx="1"/>
          </p:nvPr>
        </p:nvSpPr>
        <p:spPr/>
        <p:txBody>
          <a:bodyPr/>
          <a:lstStyle/>
          <a:p>
            <a:r>
              <a:rPr lang="en-US" dirty="0"/>
              <a:t>How will you know the time if you don’t practice </a:t>
            </a:r>
          </a:p>
          <a:p>
            <a:r>
              <a:rPr lang="en-US" dirty="0"/>
              <a:t>Can you pronounce all the words </a:t>
            </a:r>
          </a:p>
          <a:p>
            <a:r>
              <a:rPr lang="en-US" dirty="0"/>
              <a:t>Did you do a one sided validation for your sources </a:t>
            </a:r>
          </a:p>
        </p:txBody>
      </p:sp>
      <p:pic>
        <p:nvPicPr>
          <p:cNvPr id="1026" name="Picture 2" descr="Image result for practice makes perfect">
            <a:extLst>
              <a:ext uri="{FF2B5EF4-FFF2-40B4-BE49-F238E27FC236}">
                <a16:creationId xmlns:a16="http://schemas.microsoft.com/office/drawing/2014/main" id="{9B6B1C4F-8483-481B-81F6-0A69CF591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821" y="720054"/>
            <a:ext cx="3722493" cy="20939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resenting">
            <a:extLst>
              <a:ext uri="{FF2B5EF4-FFF2-40B4-BE49-F238E27FC236}">
                <a16:creationId xmlns:a16="http://schemas.microsoft.com/office/drawing/2014/main" id="{CAC14192-0728-4539-8769-37281734E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9038" y="3881535"/>
            <a:ext cx="3890058" cy="1909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85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Film</a:t>
            </a:r>
          </a:p>
        </p:txBody>
      </p:sp>
      <p:sp>
        <p:nvSpPr>
          <p:cNvPr id="3" name="Content Placeholder 2"/>
          <p:cNvSpPr>
            <a:spLocks noGrp="1"/>
          </p:cNvSpPr>
          <p:nvPr>
            <p:ph idx="1"/>
          </p:nvPr>
        </p:nvSpPr>
        <p:spPr/>
        <p:txBody>
          <a:bodyPr/>
          <a:lstStyle/>
          <a:p>
            <a:r>
              <a:rPr lang="en-US" dirty="0"/>
              <a:t>LOOK at the camera, Focus on what your saying and how you say it. You shouldn’t be trying to remember what you researched. YOU SHOULD KNOW </a:t>
            </a:r>
            <a:r>
              <a:rPr lang="en-US" sz="2800" dirty="0"/>
              <a:t>the material </a:t>
            </a:r>
            <a:r>
              <a:rPr lang="en-US" dirty="0"/>
              <a:t>BY THEN!</a:t>
            </a:r>
          </a:p>
        </p:txBody>
      </p:sp>
      <p:pic>
        <p:nvPicPr>
          <p:cNvPr id="4" name="Picture 3"/>
          <p:cNvPicPr>
            <a:picLocks noChangeAspect="1"/>
          </p:cNvPicPr>
          <p:nvPr/>
        </p:nvPicPr>
        <p:blipFill>
          <a:blip r:embed="rId2"/>
          <a:stretch>
            <a:fillRect/>
          </a:stretch>
        </p:blipFill>
        <p:spPr>
          <a:xfrm>
            <a:off x="2921000" y="762000"/>
            <a:ext cx="3771900" cy="2159000"/>
          </a:xfrm>
          <a:prstGeom prst="rect">
            <a:avLst/>
          </a:prstGeom>
        </p:spPr>
      </p:pic>
      <p:pic>
        <p:nvPicPr>
          <p:cNvPr id="5" name="Picture 4"/>
          <p:cNvPicPr>
            <a:picLocks noChangeAspect="1"/>
          </p:cNvPicPr>
          <p:nvPr/>
        </p:nvPicPr>
        <p:blipFill>
          <a:blip r:embed="rId3"/>
          <a:stretch>
            <a:fillRect/>
          </a:stretch>
        </p:blipFill>
        <p:spPr>
          <a:xfrm>
            <a:off x="7988300" y="876300"/>
            <a:ext cx="3193907" cy="1930400"/>
          </a:xfrm>
          <a:prstGeom prst="rect">
            <a:avLst/>
          </a:prstGeom>
        </p:spPr>
      </p:pic>
    </p:spTree>
    <p:extLst>
      <p:ext uri="{BB962C8B-B14F-4D97-AF65-F5344CB8AC3E}">
        <p14:creationId xmlns:p14="http://schemas.microsoft.com/office/powerpoint/2010/main" val="560389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Transcript w/Slide Changes </a:t>
            </a:r>
            <a:endParaRPr lang="en-US" dirty="0"/>
          </a:p>
        </p:txBody>
      </p:sp>
      <p:sp>
        <p:nvSpPr>
          <p:cNvPr id="5" name="Content Placeholder 2">
            <a:extLst>
              <a:ext uri="{FF2B5EF4-FFF2-40B4-BE49-F238E27FC236}">
                <a16:creationId xmlns:a16="http://schemas.microsoft.com/office/drawing/2014/main" id="{A1956A87-B63B-41F0-AFD5-7F63CED2E3C3}"/>
              </a:ext>
            </a:extLst>
          </p:cNvPr>
          <p:cNvSpPr>
            <a:spLocks noGrp="1"/>
          </p:cNvSpPr>
          <p:nvPr>
            <p:ph idx="1"/>
          </p:nvPr>
        </p:nvSpPr>
        <p:spPr>
          <a:xfrm>
            <a:off x="926809" y="4334069"/>
            <a:ext cx="9905998" cy="2417796"/>
          </a:xfrm>
        </p:spPr>
        <p:txBody>
          <a:bodyPr/>
          <a:lstStyle/>
          <a:p>
            <a:r>
              <a:rPr lang="en-US" dirty="0"/>
              <a:t>KEEP THEM MINIMAL, if not at all. Don’t distract yourself or the viewer on the pretty computer magic. More transitions = less time</a:t>
            </a:r>
          </a:p>
        </p:txBody>
      </p:sp>
      <p:pic>
        <p:nvPicPr>
          <p:cNvPr id="3" name="Picture 2"/>
          <p:cNvPicPr>
            <a:picLocks noChangeAspect="1"/>
          </p:cNvPicPr>
          <p:nvPr/>
        </p:nvPicPr>
        <p:blipFill>
          <a:blip r:embed="rId2"/>
          <a:stretch>
            <a:fillRect/>
          </a:stretch>
        </p:blipFill>
        <p:spPr>
          <a:xfrm>
            <a:off x="1412001" y="2052735"/>
            <a:ext cx="3623679" cy="2400300"/>
          </a:xfrm>
          <a:prstGeom prst="rect">
            <a:avLst/>
          </a:prstGeom>
        </p:spPr>
      </p:pic>
      <p:pic>
        <p:nvPicPr>
          <p:cNvPr id="4" name="Picture 3"/>
          <p:cNvPicPr>
            <a:picLocks noChangeAspect="1"/>
          </p:cNvPicPr>
          <p:nvPr/>
        </p:nvPicPr>
        <p:blipFill>
          <a:blip r:embed="rId3"/>
          <a:stretch>
            <a:fillRect/>
          </a:stretch>
        </p:blipFill>
        <p:spPr>
          <a:xfrm>
            <a:off x="5749179" y="1805085"/>
            <a:ext cx="5731858" cy="3238500"/>
          </a:xfrm>
          <a:prstGeom prst="rect">
            <a:avLst/>
          </a:prstGeom>
        </p:spPr>
      </p:pic>
    </p:spTree>
    <p:extLst>
      <p:ext uri="{BB962C8B-B14F-4D97-AF65-F5344CB8AC3E}">
        <p14:creationId xmlns:p14="http://schemas.microsoft.com/office/powerpoint/2010/main" val="1940158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again and Share Solutions</a:t>
            </a:r>
          </a:p>
        </p:txBody>
      </p:sp>
      <p:sp>
        <p:nvSpPr>
          <p:cNvPr id="3" name="Content Placeholder 2"/>
          <p:cNvSpPr>
            <a:spLocks noGrp="1"/>
          </p:cNvSpPr>
          <p:nvPr>
            <p:ph idx="1"/>
          </p:nvPr>
        </p:nvSpPr>
        <p:spPr>
          <a:xfrm>
            <a:off x="972426" y="5253135"/>
            <a:ext cx="9905998" cy="1181133"/>
          </a:xfrm>
        </p:spPr>
        <p:txBody>
          <a:bodyPr/>
          <a:lstStyle/>
          <a:p>
            <a:r>
              <a:rPr lang="en-US" dirty="0"/>
              <a:t>Everyone in the group needs to share their solutions and why they chose them.  Listen carefully and record, as this will be part of the reflective paper.</a:t>
            </a:r>
          </a:p>
        </p:txBody>
      </p:sp>
      <p:pic>
        <p:nvPicPr>
          <p:cNvPr id="4" name="Picture 3"/>
          <p:cNvPicPr>
            <a:picLocks noChangeAspect="1"/>
          </p:cNvPicPr>
          <p:nvPr/>
        </p:nvPicPr>
        <p:blipFill>
          <a:blip r:embed="rId2"/>
          <a:stretch>
            <a:fillRect/>
          </a:stretch>
        </p:blipFill>
        <p:spPr>
          <a:xfrm>
            <a:off x="3739501" y="2514600"/>
            <a:ext cx="4709822" cy="2506526"/>
          </a:xfrm>
          <a:prstGeom prst="rect">
            <a:avLst/>
          </a:prstGeom>
        </p:spPr>
      </p:pic>
    </p:spTree>
    <p:extLst>
      <p:ext uri="{BB962C8B-B14F-4D97-AF65-F5344CB8AC3E}">
        <p14:creationId xmlns:p14="http://schemas.microsoft.com/office/powerpoint/2010/main" val="146758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Decide on Solutions and Discuss </a:t>
            </a:r>
          </a:p>
        </p:txBody>
      </p:sp>
      <p:sp>
        <p:nvSpPr>
          <p:cNvPr id="3" name="Content Placeholder 2"/>
          <p:cNvSpPr>
            <a:spLocks noGrp="1"/>
          </p:cNvSpPr>
          <p:nvPr>
            <p:ph idx="1"/>
          </p:nvPr>
        </p:nvSpPr>
        <p:spPr>
          <a:xfrm>
            <a:off x="718457" y="962606"/>
            <a:ext cx="9905998" cy="3124201"/>
          </a:xfrm>
        </p:spPr>
        <p:txBody>
          <a:bodyPr/>
          <a:lstStyle/>
          <a:p>
            <a:r>
              <a:rPr lang="en-US" dirty="0"/>
              <a:t>Be innovative!!!!!!!!!!!!!!!  Look at all of the solutions your group has discussed and what would be the best of the group solutions?</a:t>
            </a:r>
          </a:p>
        </p:txBody>
      </p:sp>
      <p:pic>
        <p:nvPicPr>
          <p:cNvPr id="4" name="Picture 3"/>
          <p:cNvPicPr>
            <a:picLocks noChangeAspect="1"/>
          </p:cNvPicPr>
          <p:nvPr/>
        </p:nvPicPr>
        <p:blipFill>
          <a:blip r:embed="rId2"/>
          <a:stretch>
            <a:fillRect/>
          </a:stretch>
        </p:blipFill>
        <p:spPr>
          <a:xfrm>
            <a:off x="800100" y="3619499"/>
            <a:ext cx="5295898" cy="2647949"/>
          </a:xfrm>
          <a:prstGeom prst="rect">
            <a:avLst/>
          </a:prstGeom>
        </p:spPr>
      </p:pic>
      <p:pic>
        <p:nvPicPr>
          <p:cNvPr id="5" name="Picture 4"/>
          <p:cNvPicPr>
            <a:picLocks noChangeAspect="1"/>
          </p:cNvPicPr>
          <p:nvPr/>
        </p:nvPicPr>
        <p:blipFill>
          <a:blip r:embed="rId3"/>
          <a:stretch>
            <a:fillRect/>
          </a:stretch>
        </p:blipFill>
        <p:spPr>
          <a:xfrm>
            <a:off x="7241414" y="2791925"/>
            <a:ext cx="3610055" cy="3606800"/>
          </a:xfrm>
          <a:prstGeom prst="rect">
            <a:avLst/>
          </a:prstGeom>
        </p:spPr>
      </p:pic>
    </p:spTree>
    <p:extLst>
      <p:ext uri="{BB962C8B-B14F-4D97-AF65-F5344CB8AC3E}">
        <p14:creationId xmlns:p14="http://schemas.microsoft.com/office/powerpoint/2010/main" val="1161199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Reflection  reflective essay 800 words</a:t>
            </a:r>
          </a:p>
        </p:txBody>
      </p:sp>
      <p:sp>
        <p:nvSpPr>
          <p:cNvPr id="3" name="Content Placeholder 2"/>
          <p:cNvSpPr>
            <a:spLocks noGrp="1"/>
          </p:cNvSpPr>
          <p:nvPr>
            <p:ph idx="1"/>
          </p:nvPr>
        </p:nvSpPr>
        <p:spPr>
          <a:xfrm>
            <a:off x="824171" y="1365416"/>
            <a:ext cx="9905998" cy="3124201"/>
          </a:xfrm>
        </p:spPr>
        <p:txBody>
          <a:bodyPr/>
          <a:lstStyle/>
          <a:p>
            <a:r>
              <a:rPr lang="en-US" dirty="0"/>
              <a:t>What about you?  What was your personal standpoint before?  How has research effected you?  What are you personal plans for research in the future? This experience must have changed you at some point.  The reflective essay is 400 words on the team experience ( who did what, how did you decide issues, what was the interaction like in the group, how did you or the group solve problems that  arose, 400 words on the solutions each member decided and how you narrowed it into one group solution, discuss the process and the answer</a:t>
            </a:r>
          </a:p>
        </p:txBody>
      </p:sp>
      <p:pic>
        <p:nvPicPr>
          <p:cNvPr id="4" name="Picture 3"/>
          <p:cNvPicPr>
            <a:picLocks noChangeAspect="1"/>
          </p:cNvPicPr>
          <p:nvPr/>
        </p:nvPicPr>
        <p:blipFill>
          <a:blip r:embed="rId2"/>
          <a:stretch>
            <a:fillRect/>
          </a:stretch>
        </p:blipFill>
        <p:spPr>
          <a:xfrm>
            <a:off x="1141413" y="4178300"/>
            <a:ext cx="3860800" cy="2026076"/>
          </a:xfrm>
          <a:prstGeom prst="rect">
            <a:avLst/>
          </a:prstGeom>
        </p:spPr>
      </p:pic>
      <p:pic>
        <p:nvPicPr>
          <p:cNvPr id="5" name="Picture 4"/>
          <p:cNvPicPr>
            <a:picLocks noChangeAspect="1"/>
          </p:cNvPicPr>
          <p:nvPr/>
        </p:nvPicPr>
        <p:blipFill>
          <a:blip r:embed="rId3"/>
          <a:stretch>
            <a:fillRect/>
          </a:stretch>
        </p:blipFill>
        <p:spPr>
          <a:xfrm>
            <a:off x="6220717" y="4248576"/>
            <a:ext cx="4826694" cy="1955800"/>
          </a:xfrm>
          <a:prstGeom prst="rect">
            <a:avLst/>
          </a:prstGeom>
        </p:spPr>
      </p:pic>
    </p:spTree>
    <p:extLst>
      <p:ext uri="{BB962C8B-B14F-4D97-AF65-F5344CB8AC3E}">
        <p14:creationId xmlns:p14="http://schemas.microsoft.com/office/powerpoint/2010/main" val="1988319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 a Team </a:t>
            </a:r>
          </a:p>
        </p:txBody>
      </p:sp>
      <p:sp>
        <p:nvSpPr>
          <p:cNvPr id="3" name="Content Placeholder 2"/>
          <p:cNvSpPr>
            <a:spLocks noGrp="1"/>
          </p:cNvSpPr>
          <p:nvPr>
            <p:ph idx="1"/>
          </p:nvPr>
        </p:nvSpPr>
        <p:spPr>
          <a:xfrm>
            <a:off x="1141413" y="4558772"/>
            <a:ext cx="9905998" cy="1573763"/>
          </a:xfrm>
        </p:spPr>
        <p:txBody>
          <a:bodyPr/>
          <a:lstStyle/>
          <a:p>
            <a:r>
              <a:rPr lang="en-US" dirty="0"/>
              <a:t>Think about who you want to work with?  Is your best friend the best? who is going to do the work?  How will the work be divided?     Do I prefer a large or small group? What does the topic call for</a:t>
            </a:r>
          </a:p>
          <a:p>
            <a:endParaRPr lang="en-US" dirty="0"/>
          </a:p>
        </p:txBody>
      </p:sp>
      <p:pic>
        <p:nvPicPr>
          <p:cNvPr id="4" name="Picture 3"/>
          <p:cNvPicPr>
            <a:picLocks noChangeAspect="1"/>
          </p:cNvPicPr>
          <p:nvPr/>
        </p:nvPicPr>
        <p:blipFill>
          <a:blip r:embed="rId2"/>
          <a:stretch>
            <a:fillRect/>
          </a:stretch>
        </p:blipFill>
        <p:spPr>
          <a:xfrm>
            <a:off x="5394616" y="1389815"/>
            <a:ext cx="4559300" cy="2753817"/>
          </a:xfrm>
          <a:prstGeom prst="rect">
            <a:avLst/>
          </a:prstGeom>
        </p:spPr>
      </p:pic>
      <p:pic>
        <p:nvPicPr>
          <p:cNvPr id="5" name="Picture 4"/>
          <p:cNvPicPr>
            <a:picLocks noChangeAspect="1"/>
          </p:cNvPicPr>
          <p:nvPr/>
        </p:nvPicPr>
        <p:blipFill>
          <a:blip r:embed="rId3"/>
          <a:stretch>
            <a:fillRect/>
          </a:stretch>
        </p:blipFill>
        <p:spPr>
          <a:xfrm>
            <a:off x="1141413" y="1885427"/>
            <a:ext cx="3733800" cy="2184400"/>
          </a:xfrm>
          <a:prstGeom prst="rect">
            <a:avLst/>
          </a:prstGeom>
        </p:spPr>
      </p:pic>
    </p:spTree>
    <p:extLst>
      <p:ext uri="{BB962C8B-B14F-4D97-AF65-F5344CB8AC3E}">
        <p14:creationId xmlns:p14="http://schemas.microsoft.com/office/powerpoint/2010/main" val="1164644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 a Local issue </a:t>
            </a:r>
          </a:p>
        </p:txBody>
      </p:sp>
      <p:sp>
        <p:nvSpPr>
          <p:cNvPr id="6" name="Content Placeholder 5">
            <a:extLst>
              <a:ext uri="{FF2B5EF4-FFF2-40B4-BE49-F238E27FC236}">
                <a16:creationId xmlns:a16="http://schemas.microsoft.com/office/drawing/2014/main" id="{CBA9C507-AAE1-406E-888F-D0E58D17A45C}"/>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Decide on an issue (problem).  Format your question. Know your question is important for everyone in the group</a:t>
            </a:r>
          </a:p>
        </p:txBody>
      </p:sp>
      <p:pic>
        <p:nvPicPr>
          <p:cNvPr id="4" name="Picture 3"/>
          <p:cNvPicPr>
            <a:picLocks noChangeAspect="1"/>
          </p:cNvPicPr>
          <p:nvPr/>
        </p:nvPicPr>
        <p:blipFill>
          <a:blip r:embed="rId2"/>
          <a:stretch>
            <a:fillRect/>
          </a:stretch>
        </p:blipFill>
        <p:spPr>
          <a:xfrm>
            <a:off x="6843713" y="2514600"/>
            <a:ext cx="3808230" cy="2548052"/>
          </a:xfrm>
          <a:prstGeom prst="rect">
            <a:avLst/>
          </a:prstGeom>
        </p:spPr>
      </p:pic>
      <p:pic>
        <p:nvPicPr>
          <p:cNvPr id="5" name="Picture 4"/>
          <p:cNvPicPr>
            <a:picLocks noChangeAspect="1"/>
          </p:cNvPicPr>
          <p:nvPr/>
        </p:nvPicPr>
        <p:blipFill>
          <a:blip r:embed="rId3"/>
          <a:stretch>
            <a:fillRect/>
          </a:stretch>
        </p:blipFill>
        <p:spPr>
          <a:xfrm>
            <a:off x="1141413" y="2514600"/>
            <a:ext cx="3568700" cy="2548052"/>
          </a:xfrm>
          <a:prstGeom prst="rect">
            <a:avLst/>
          </a:prstGeom>
        </p:spPr>
      </p:pic>
    </p:spTree>
    <p:extLst>
      <p:ext uri="{BB962C8B-B14F-4D97-AF65-F5344CB8AC3E}">
        <p14:creationId xmlns:p14="http://schemas.microsoft.com/office/powerpoint/2010/main" val="88310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 the team choose an issue </a:t>
            </a:r>
            <a:endParaRPr lang="en-US" dirty="0"/>
          </a:p>
        </p:txBody>
      </p:sp>
      <p:sp>
        <p:nvSpPr>
          <p:cNvPr id="6" name="Content Placeholder 5">
            <a:extLst>
              <a:ext uri="{FF2B5EF4-FFF2-40B4-BE49-F238E27FC236}">
                <a16:creationId xmlns:a16="http://schemas.microsoft.com/office/drawing/2014/main" id="{E0D5C021-6321-4B64-937D-2DDA5246666E}"/>
              </a:ext>
            </a:extLst>
          </p:cNvPr>
          <p:cNvSpPr>
            <a:spLocks noGrp="1"/>
          </p:cNvSpPr>
          <p:nvPr>
            <p:ph idx="1"/>
          </p:nvPr>
        </p:nvSpPr>
        <p:spPr>
          <a:xfrm>
            <a:off x="1028700" y="2857499"/>
            <a:ext cx="9905998" cy="3124201"/>
          </a:xfrm>
        </p:spPr>
        <p:txBody>
          <a:bodyPr/>
          <a:lstStyle/>
          <a:p>
            <a:endParaRPr lang="en-US" dirty="0"/>
          </a:p>
          <a:p>
            <a:endParaRPr lang="en-US" dirty="0"/>
          </a:p>
          <a:p>
            <a:endParaRPr lang="en-US" dirty="0"/>
          </a:p>
          <a:p>
            <a:endParaRPr lang="en-US" dirty="0"/>
          </a:p>
          <a:p>
            <a:endParaRPr lang="en-US" dirty="0"/>
          </a:p>
          <a:p>
            <a:r>
              <a:rPr lang="en-US" dirty="0"/>
              <a:t>Discuss topics but do not decide till everyone is okay with the choice.  Maybe someone would want to change to another group.</a:t>
            </a:r>
          </a:p>
        </p:txBody>
      </p:sp>
      <p:pic>
        <p:nvPicPr>
          <p:cNvPr id="4" name="Picture 3"/>
          <p:cNvPicPr>
            <a:picLocks noChangeAspect="1"/>
          </p:cNvPicPr>
          <p:nvPr/>
        </p:nvPicPr>
        <p:blipFill>
          <a:blip r:embed="rId2"/>
          <a:stretch>
            <a:fillRect/>
          </a:stretch>
        </p:blipFill>
        <p:spPr>
          <a:xfrm>
            <a:off x="2082023" y="2253343"/>
            <a:ext cx="3124200" cy="2603500"/>
          </a:xfrm>
          <a:prstGeom prst="rect">
            <a:avLst/>
          </a:prstGeom>
        </p:spPr>
      </p:pic>
      <p:pic>
        <p:nvPicPr>
          <p:cNvPr id="5" name="Picture 4"/>
          <p:cNvPicPr>
            <a:picLocks noChangeAspect="1"/>
          </p:cNvPicPr>
          <p:nvPr/>
        </p:nvPicPr>
        <p:blipFill>
          <a:blip r:embed="rId3"/>
          <a:stretch>
            <a:fillRect/>
          </a:stretch>
        </p:blipFill>
        <p:spPr>
          <a:xfrm>
            <a:off x="6259545" y="2126343"/>
            <a:ext cx="2857500" cy="2857500"/>
          </a:xfrm>
          <a:prstGeom prst="rect">
            <a:avLst/>
          </a:prstGeom>
        </p:spPr>
      </p:pic>
    </p:spTree>
    <p:extLst>
      <p:ext uri="{BB962C8B-B14F-4D97-AF65-F5344CB8AC3E}">
        <p14:creationId xmlns:p14="http://schemas.microsoft.com/office/powerpoint/2010/main" val="83992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 on the issue </a:t>
            </a:r>
            <a:br>
              <a:rPr lang="en-US"/>
            </a:br>
            <a:endParaRPr lang="en-US" dirty="0"/>
          </a:p>
        </p:txBody>
      </p:sp>
      <p:sp>
        <p:nvSpPr>
          <p:cNvPr id="10" name="Text Placeholder 9">
            <a:extLst>
              <a:ext uri="{FF2B5EF4-FFF2-40B4-BE49-F238E27FC236}">
                <a16:creationId xmlns:a16="http://schemas.microsoft.com/office/drawing/2014/main" id="{DF3FA55D-28A5-4CBC-BBF5-A49D81D2F924}"/>
              </a:ext>
            </a:extLst>
          </p:cNvPr>
          <p:cNvSpPr>
            <a:spLocks noGrp="1"/>
          </p:cNvSpPr>
          <p:nvPr>
            <p:ph type="body" sz="quarter" idx="13"/>
          </p:nvPr>
        </p:nvSpPr>
        <p:spPr>
          <a:xfrm>
            <a:off x="1534853" y="5312229"/>
            <a:ext cx="8839202" cy="381000"/>
          </a:xfrm>
        </p:spPr>
        <p:txBody>
          <a:bodyPr>
            <a:normAutofit lnSpcReduction="10000"/>
          </a:bodyPr>
          <a:lstStyle/>
          <a:p>
            <a:r>
              <a:rPr lang="en-US" dirty="0"/>
              <a:t>Is it researchable, global, locally important?</a:t>
            </a:r>
          </a:p>
        </p:txBody>
      </p:sp>
      <p:sp>
        <p:nvSpPr>
          <p:cNvPr id="6" name="Content Placeholder 2">
            <a:extLst>
              <a:ext uri="{FF2B5EF4-FFF2-40B4-BE49-F238E27FC236}">
                <a16:creationId xmlns:a16="http://schemas.microsoft.com/office/drawing/2014/main" id="{D2B2F84E-1EDC-4F5F-9576-EDFDA5145962}"/>
              </a:ext>
            </a:extLst>
          </p:cNvPr>
          <p:cNvSpPr>
            <a:spLocks noGrp="1"/>
          </p:cNvSpPr>
          <p:nvPr>
            <p:ph type="body" idx="1"/>
          </p:nvPr>
        </p:nvSpPr>
        <p:spPr/>
        <p:txBody>
          <a:bodyPr/>
          <a:lstStyle/>
          <a:p>
            <a:endParaRPr lang="en-US"/>
          </a:p>
          <a:p>
            <a:endParaRPr lang="en-US"/>
          </a:p>
          <a:p>
            <a:endParaRPr lang="en-US"/>
          </a:p>
          <a:p>
            <a:endParaRPr lang="en-US"/>
          </a:p>
          <a:p>
            <a:endParaRPr lang="en-US"/>
          </a:p>
          <a:p>
            <a:endParaRPr lang="en-US" dirty="0"/>
          </a:p>
        </p:txBody>
      </p:sp>
      <p:pic>
        <p:nvPicPr>
          <p:cNvPr id="4" name="Picture 3"/>
          <p:cNvPicPr>
            <a:picLocks noChangeAspect="1"/>
          </p:cNvPicPr>
          <p:nvPr/>
        </p:nvPicPr>
        <p:blipFill>
          <a:blip r:embed="rId2"/>
          <a:stretch>
            <a:fillRect/>
          </a:stretch>
        </p:blipFill>
        <p:spPr>
          <a:xfrm>
            <a:off x="1244050" y="2085392"/>
            <a:ext cx="2882900" cy="2819400"/>
          </a:xfrm>
          <a:prstGeom prst="rect">
            <a:avLst/>
          </a:prstGeom>
        </p:spPr>
      </p:pic>
      <p:pic>
        <p:nvPicPr>
          <p:cNvPr id="5" name="Picture 4"/>
          <p:cNvPicPr>
            <a:picLocks noChangeAspect="1"/>
          </p:cNvPicPr>
          <p:nvPr/>
        </p:nvPicPr>
        <p:blipFill>
          <a:blip r:embed="rId3"/>
          <a:stretch>
            <a:fillRect/>
          </a:stretch>
        </p:blipFill>
        <p:spPr>
          <a:xfrm>
            <a:off x="5710335" y="2085392"/>
            <a:ext cx="4445000" cy="2819400"/>
          </a:xfrm>
          <a:prstGeom prst="rect">
            <a:avLst/>
          </a:prstGeom>
        </p:spPr>
      </p:pic>
    </p:spTree>
    <p:extLst>
      <p:ext uri="{BB962C8B-B14F-4D97-AF65-F5344CB8AC3E}">
        <p14:creationId xmlns:p14="http://schemas.microsoft.com/office/powerpoint/2010/main" val="187350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Perspectives and Discuss</a:t>
            </a:r>
          </a:p>
        </p:txBody>
      </p:sp>
      <p:pic>
        <p:nvPicPr>
          <p:cNvPr id="4" name="Picture 3"/>
          <p:cNvPicPr>
            <a:picLocks noChangeAspect="1"/>
          </p:cNvPicPr>
          <p:nvPr/>
        </p:nvPicPr>
        <p:blipFill>
          <a:blip r:embed="rId2"/>
          <a:stretch>
            <a:fillRect/>
          </a:stretch>
        </p:blipFill>
        <p:spPr>
          <a:xfrm>
            <a:off x="2173255" y="1916858"/>
            <a:ext cx="4000500" cy="3000375"/>
          </a:xfrm>
          <a:prstGeom prst="rect">
            <a:avLst/>
          </a:prstGeom>
        </p:spPr>
      </p:pic>
      <p:pic>
        <p:nvPicPr>
          <p:cNvPr id="5" name="Picture 4"/>
          <p:cNvPicPr>
            <a:picLocks noChangeAspect="1"/>
          </p:cNvPicPr>
          <p:nvPr/>
        </p:nvPicPr>
        <p:blipFill>
          <a:blip r:embed="rId3"/>
          <a:stretch>
            <a:fillRect/>
          </a:stretch>
        </p:blipFill>
        <p:spPr>
          <a:xfrm>
            <a:off x="7648995" y="1019168"/>
            <a:ext cx="3911600" cy="3898065"/>
          </a:xfrm>
          <a:prstGeom prst="rect">
            <a:avLst/>
          </a:prstGeom>
        </p:spPr>
      </p:pic>
      <p:sp>
        <p:nvSpPr>
          <p:cNvPr id="6" name="Content Placeholder 2">
            <a:extLst>
              <a:ext uri="{FF2B5EF4-FFF2-40B4-BE49-F238E27FC236}">
                <a16:creationId xmlns:a16="http://schemas.microsoft.com/office/drawing/2014/main" id="{407B04F3-45FF-4E4F-81D7-370FBA9B62AF}"/>
              </a:ext>
            </a:extLst>
          </p:cNvPr>
          <p:cNvSpPr>
            <a:spLocks noGrp="1"/>
          </p:cNvSpPr>
          <p:nvPr>
            <p:ph idx="1"/>
          </p:nvPr>
        </p:nvSpPr>
        <p:spPr>
          <a:xfrm>
            <a:off x="1141413" y="4917233"/>
            <a:ext cx="9905998" cy="1424473"/>
          </a:xfrm>
        </p:spPr>
        <p:txBody>
          <a:bodyPr/>
          <a:lstStyle/>
          <a:p>
            <a:r>
              <a:rPr lang="en-US" dirty="0"/>
              <a:t>Who is Affected by the issue? Who should be involved? Are these perspectives useful to the discussion?</a:t>
            </a:r>
          </a:p>
        </p:txBody>
      </p:sp>
    </p:spTree>
    <p:extLst>
      <p:ext uri="{BB962C8B-B14F-4D97-AF65-F5344CB8AC3E}">
        <p14:creationId xmlns:p14="http://schemas.microsoft.com/office/powerpoint/2010/main" val="149167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 Perspective </a:t>
            </a:r>
          </a:p>
        </p:txBody>
      </p:sp>
      <p:pic>
        <p:nvPicPr>
          <p:cNvPr id="4" name="Picture 3"/>
          <p:cNvPicPr>
            <a:picLocks noChangeAspect="1"/>
          </p:cNvPicPr>
          <p:nvPr/>
        </p:nvPicPr>
        <p:blipFill>
          <a:blip r:embed="rId2"/>
          <a:stretch>
            <a:fillRect/>
          </a:stretch>
        </p:blipFill>
        <p:spPr>
          <a:xfrm>
            <a:off x="5907670" y="1376264"/>
            <a:ext cx="5803900" cy="3264694"/>
          </a:xfrm>
          <a:prstGeom prst="rect">
            <a:avLst/>
          </a:prstGeom>
        </p:spPr>
      </p:pic>
      <p:sp>
        <p:nvSpPr>
          <p:cNvPr id="5" name="Content Placeholder 2">
            <a:extLst>
              <a:ext uri="{FF2B5EF4-FFF2-40B4-BE49-F238E27FC236}">
                <a16:creationId xmlns:a16="http://schemas.microsoft.com/office/drawing/2014/main" id="{830E99DE-1EF3-4AD7-A842-D74417A1CE81}"/>
              </a:ext>
            </a:extLst>
          </p:cNvPr>
          <p:cNvSpPr>
            <a:spLocks noGrp="1"/>
          </p:cNvSpPr>
          <p:nvPr>
            <p:ph idx="1"/>
          </p:nvPr>
        </p:nvSpPr>
        <p:spPr>
          <a:xfrm>
            <a:off x="1384009" y="4450702"/>
            <a:ext cx="9905998" cy="1760376"/>
          </a:xfrm>
        </p:spPr>
        <p:txBody>
          <a:bodyPr/>
          <a:lstStyle/>
          <a:p>
            <a:pPr marL="0" indent="0">
              <a:buNone/>
            </a:pPr>
            <a:r>
              <a:rPr lang="en-US" dirty="0"/>
              <a:t>Of the perspectives that your group came up with, what are you interested in researching? Remember to choose nicely, with other members in mind.</a:t>
            </a:r>
          </a:p>
        </p:txBody>
      </p:sp>
    </p:spTree>
    <p:extLst>
      <p:ext uri="{BB962C8B-B14F-4D97-AF65-F5344CB8AC3E}">
        <p14:creationId xmlns:p14="http://schemas.microsoft.com/office/powerpoint/2010/main" val="1972709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the Issue </a:t>
            </a:r>
          </a:p>
        </p:txBody>
      </p:sp>
      <p:pic>
        <p:nvPicPr>
          <p:cNvPr id="4" name="Picture 3"/>
          <p:cNvPicPr>
            <a:picLocks noChangeAspect="1"/>
          </p:cNvPicPr>
          <p:nvPr/>
        </p:nvPicPr>
        <p:blipFill>
          <a:blip r:embed="rId2"/>
          <a:stretch>
            <a:fillRect/>
          </a:stretch>
        </p:blipFill>
        <p:spPr>
          <a:xfrm>
            <a:off x="1233195" y="2009565"/>
            <a:ext cx="4861217" cy="2551176"/>
          </a:xfrm>
          <a:prstGeom prst="rect">
            <a:avLst/>
          </a:prstGeom>
        </p:spPr>
      </p:pic>
      <p:pic>
        <p:nvPicPr>
          <p:cNvPr id="5" name="Picture 4"/>
          <p:cNvPicPr>
            <a:picLocks noChangeAspect="1"/>
          </p:cNvPicPr>
          <p:nvPr/>
        </p:nvPicPr>
        <p:blipFill>
          <a:blip r:embed="rId3"/>
          <a:stretch>
            <a:fillRect/>
          </a:stretch>
        </p:blipFill>
        <p:spPr>
          <a:xfrm>
            <a:off x="6732296" y="2009565"/>
            <a:ext cx="4203700" cy="2257020"/>
          </a:xfrm>
          <a:prstGeom prst="rect">
            <a:avLst/>
          </a:prstGeom>
        </p:spPr>
      </p:pic>
      <p:sp>
        <p:nvSpPr>
          <p:cNvPr id="6" name="Content Placeholder 2">
            <a:extLst>
              <a:ext uri="{FF2B5EF4-FFF2-40B4-BE49-F238E27FC236}">
                <a16:creationId xmlns:a16="http://schemas.microsoft.com/office/drawing/2014/main" id="{FD7C286F-37CE-439C-81A5-BB0DAC83146D}"/>
              </a:ext>
            </a:extLst>
          </p:cNvPr>
          <p:cNvSpPr>
            <a:spLocks noGrp="1"/>
          </p:cNvSpPr>
          <p:nvPr>
            <p:ph idx="1"/>
          </p:nvPr>
        </p:nvSpPr>
        <p:spPr>
          <a:xfrm>
            <a:off x="1141413" y="4730621"/>
            <a:ext cx="9905998" cy="1685358"/>
          </a:xfrm>
        </p:spPr>
        <p:txBody>
          <a:bodyPr/>
          <a:lstStyle/>
          <a:p>
            <a:pPr marL="0" indent="0">
              <a:buNone/>
            </a:pPr>
            <a:r>
              <a:rPr lang="en-US" dirty="0"/>
              <a:t>Do you know everything about the topic? no. Further your understanding enough so you can explain it to anyone, specifically your grader. Find Examples, sources, definitions, background info.  Find reasons it is a problem and then examples of them.</a:t>
            </a:r>
          </a:p>
        </p:txBody>
      </p:sp>
    </p:spTree>
    <p:extLst>
      <p:ext uri="{BB962C8B-B14F-4D97-AF65-F5344CB8AC3E}">
        <p14:creationId xmlns:p14="http://schemas.microsoft.com/office/powerpoint/2010/main" val="163305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Formulate Specific Innovative Solution </a:t>
            </a:r>
          </a:p>
        </p:txBody>
      </p:sp>
      <p:pic>
        <p:nvPicPr>
          <p:cNvPr id="4" name="Picture 3"/>
          <p:cNvPicPr>
            <a:picLocks noChangeAspect="1"/>
          </p:cNvPicPr>
          <p:nvPr/>
        </p:nvPicPr>
        <p:blipFill>
          <a:blip r:embed="rId2"/>
          <a:stretch>
            <a:fillRect/>
          </a:stretch>
        </p:blipFill>
        <p:spPr>
          <a:xfrm>
            <a:off x="1263002" y="2373085"/>
            <a:ext cx="3581400" cy="2385268"/>
          </a:xfrm>
          <a:prstGeom prst="rect">
            <a:avLst/>
          </a:prstGeom>
        </p:spPr>
      </p:pic>
      <p:pic>
        <p:nvPicPr>
          <p:cNvPr id="5" name="Picture 4"/>
          <p:cNvPicPr>
            <a:picLocks noChangeAspect="1"/>
          </p:cNvPicPr>
          <p:nvPr/>
        </p:nvPicPr>
        <p:blipFill>
          <a:blip r:embed="rId3"/>
          <a:stretch>
            <a:fillRect/>
          </a:stretch>
        </p:blipFill>
        <p:spPr>
          <a:xfrm>
            <a:off x="6770396" y="2276669"/>
            <a:ext cx="3149600" cy="2578100"/>
          </a:xfrm>
          <a:prstGeom prst="rect">
            <a:avLst/>
          </a:prstGeom>
        </p:spPr>
      </p:pic>
      <p:sp>
        <p:nvSpPr>
          <p:cNvPr id="6" name="Content Placeholder 2">
            <a:extLst>
              <a:ext uri="{FF2B5EF4-FFF2-40B4-BE49-F238E27FC236}">
                <a16:creationId xmlns:a16="http://schemas.microsoft.com/office/drawing/2014/main" id="{29250524-DC51-40C6-BE21-2E7C30F1CBB3}"/>
              </a:ext>
            </a:extLst>
          </p:cNvPr>
          <p:cNvSpPr>
            <a:spLocks noGrp="1"/>
          </p:cNvSpPr>
          <p:nvPr>
            <p:ph idx="1"/>
          </p:nvPr>
        </p:nvSpPr>
        <p:spPr>
          <a:xfrm>
            <a:off x="964132" y="5283977"/>
            <a:ext cx="9905998" cy="903514"/>
          </a:xfrm>
        </p:spPr>
        <p:txBody>
          <a:bodyPr/>
          <a:lstStyle/>
          <a:p>
            <a:pPr marL="0" indent="0">
              <a:buNone/>
            </a:pPr>
            <a:r>
              <a:rPr lang="en-US" dirty="0"/>
              <a:t>Think deeply and find a new and workable solution to your problem. Think local, think effective, think convenient.</a:t>
            </a:r>
          </a:p>
        </p:txBody>
      </p:sp>
    </p:spTree>
    <p:extLst>
      <p:ext uri="{BB962C8B-B14F-4D97-AF65-F5344CB8AC3E}">
        <p14:creationId xmlns:p14="http://schemas.microsoft.com/office/powerpoint/2010/main" val="3431115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2239</TotalTime>
  <Words>646</Words>
  <Application>Microsoft Office PowerPoint</Application>
  <PresentationFormat>Widescreen</PresentationFormat>
  <Paragraphs>52</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Mesh</vt:lpstr>
      <vt:lpstr>The New format For Paper 3</vt:lpstr>
      <vt:lpstr>Form a Team </vt:lpstr>
      <vt:lpstr>Discuss a Local issue </vt:lpstr>
      <vt:lpstr>In the team choose an issue </vt:lpstr>
      <vt:lpstr>Reflect on the issue  </vt:lpstr>
      <vt:lpstr>List Perspectives and Discuss</vt:lpstr>
      <vt:lpstr>Select a Perspective </vt:lpstr>
      <vt:lpstr>Research the Issue </vt:lpstr>
      <vt:lpstr>Research, Formulate Specific Innovative Solution </vt:lpstr>
      <vt:lpstr>Prepare a Presentation </vt:lpstr>
      <vt:lpstr>Preparation clues </vt:lpstr>
      <vt:lpstr>Develop PowerPoint and Dialogue </vt:lpstr>
      <vt:lpstr>Practice the presentation </vt:lpstr>
      <vt:lpstr>Film</vt:lpstr>
      <vt:lpstr>Transcript w/Slide Changes </vt:lpstr>
      <vt:lpstr>Meet again and Share Solutions</vt:lpstr>
      <vt:lpstr>Decide on Solutions and Discuss </vt:lpstr>
      <vt:lpstr>Self Reflection  reflective essay 800 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format For Paper 3</dc:title>
  <dc:creator>LAWLESS JOSEPH THOMAS</dc:creator>
  <cp:lastModifiedBy>Crihfield Sandy</cp:lastModifiedBy>
  <cp:revision>25</cp:revision>
  <dcterms:created xsi:type="dcterms:W3CDTF">2017-11-13T13:45:17Z</dcterms:created>
  <dcterms:modified xsi:type="dcterms:W3CDTF">2018-01-11T15:14:34Z</dcterms:modified>
</cp:coreProperties>
</file>